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9" r:id="rId2"/>
  </p:sldIdLst>
  <p:sldSz cx="12192000" cy="6858000"/>
  <p:notesSz cx="6858000" cy="9144000"/>
  <p:custDataLst>
    <p:tags r:id="rId4"/>
  </p:custDataLst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51A1"/>
    <a:srgbClr val="FFFFFF"/>
    <a:srgbClr val="485160"/>
    <a:srgbClr val="9873B3"/>
    <a:srgbClr val="D9D9D9"/>
    <a:srgbClr val="594C9F"/>
    <a:srgbClr val="A1D9D9"/>
    <a:srgbClr val="4EB0C2"/>
    <a:srgbClr val="EAEFF7"/>
    <a:srgbClr val="C436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83666" autoAdjust="0"/>
  </p:normalViewPr>
  <p:slideViewPr>
    <p:cSldViewPr snapToGrid="0">
      <p:cViewPr varScale="1">
        <p:scale>
          <a:sx n="92" d="100"/>
          <a:sy n="92" d="100"/>
        </p:scale>
        <p:origin x="510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D4463-D455-4DE7-AC32-1458D3F07D03}" type="datetimeFigureOut">
              <a:rPr lang="en-AU" smtClean="0"/>
              <a:t>30/10/2019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60EA9-4360-4897-A5F3-C0BDC01490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8424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860EA9-4360-4897-A5F3-C0BDC01490FC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0371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28AD-D26E-498C-B19E-0744A134F0D4}" type="datetimeFigureOut">
              <a:rPr lang="id-ID" smtClean="0"/>
              <a:t>30/10/2019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7520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4457" y="-1"/>
            <a:ext cx="4151086" cy="5936343"/>
          </a:xfrm>
          <a:custGeom>
            <a:avLst/>
            <a:gdLst>
              <a:gd name="connsiteX0" fmla="*/ 0 w 4151086"/>
              <a:gd name="connsiteY0" fmla="*/ 0 h 5936343"/>
              <a:gd name="connsiteX1" fmla="*/ 4151086 w 4151086"/>
              <a:gd name="connsiteY1" fmla="*/ 0 h 5936343"/>
              <a:gd name="connsiteX2" fmla="*/ 4151086 w 4151086"/>
              <a:gd name="connsiteY2" fmla="*/ 5936343 h 5936343"/>
              <a:gd name="connsiteX3" fmla="*/ 0 w 4151086"/>
              <a:gd name="connsiteY3" fmla="*/ 5936343 h 593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51086" h="5936343">
                <a:moveTo>
                  <a:pt x="0" y="0"/>
                </a:moveTo>
                <a:lnTo>
                  <a:pt x="4151086" y="0"/>
                </a:lnTo>
                <a:lnTo>
                  <a:pt x="4151086" y="5936343"/>
                </a:lnTo>
                <a:lnTo>
                  <a:pt x="0" y="593634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351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7572778" y="734097"/>
            <a:ext cx="4619223" cy="5383369"/>
          </a:xfrm>
          <a:custGeom>
            <a:avLst/>
            <a:gdLst>
              <a:gd name="connsiteX0" fmla="*/ 0 w 4619223"/>
              <a:gd name="connsiteY0" fmla="*/ 0 h 5383369"/>
              <a:gd name="connsiteX1" fmla="*/ 4619223 w 4619223"/>
              <a:gd name="connsiteY1" fmla="*/ 0 h 5383369"/>
              <a:gd name="connsiteX2" fmla="*/ 4619223 w 4619223"/>
              <a:gd name="connsiteY2" fmla="*/ 5383369 h 5383369"/>
              <a:gd name="connsiteX3" fmla="*/ 0 w 4619223"/>
              <a:gd name="connsiteY3" fmla="*/ 5383369 h 5383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19223" h="5383369">
                <a:moveTo>
                  <a:pt x="0" y="0"/>
                </a:moveTo>
                <a:lnTo>
                  <a:pt x="4619223" y="0"/>
                </a:lnTo>
                <a:lnTo>
                  <a:pt x="4619223" y="5383369"/>
                </a:lnTo>
                <a:lnTo>
                  <a:pt x="0" y="538336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46587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2" y="1"/>
            <a:ext cx="2963417" cy="3437566"/>
          </a:xfrm>
          <a:custGeom>
            <a:avLst/>
            <a:gdLst>
              <a:gd name="connsiteX0" fmla="*/ 1481708 w 2963417"/>
              <a:gd name="connsiteY0" fmla="*/ 0 h 3437566"/>
              <a:gd name="connsiteX1" fmla="*/ 2963417 w 2963417"/>
              <a:gd name="connsiteY1" fmla="*/ 740855 h 3437566"/>
              <a:gd name="connsiteX2" fmla="*/ 2963417 w 2963417"/>
              <a:gd name="connsiteY2" fmla="*/ 2696711 h 3437566"/>
              <a:gd name="connsiteX3" fmla="*/ 1481708 w 2963417"/>
              <a:gd name="connsiteY3" fmla="*/ 3437566 h 3437566"/>
              <a:gd name="connsiteX4" fmla="*/ 0 w 2963417"/>
              <a:gd name="connsiteY4" fmla="*/ 2696711 h 3437566"/>
              <a:gd name="connsiteX5" fmla="*/ 0 w 2963417"/>
              <a:gd name="connsiteY5" fmla="*/ 740855 h 343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63417" h="3437566">
                <a:moveTo>
                  <a:pt x="1481708" y="0"/>
                </a:moveTo>
                <a:lnTo>
                  <a:pt x="2963417" y="740855"/>
                </a:lnTo>
                <a:lnTo>
                  <a:pt x="2963417" y="2696711"/>
                </a:lnTo>
                <a:lnTo>
                  <a:pt x="1481708" y="3437566"/>
                </a:lnTo>
                <a:lnTo>
                  <a:pt x="0" y="2696711"/>
                </a:lnTo>
                <a:lnTo>
                  <a:pt x="0" y="74085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-1205935" y="2980368"/>
            <a:ext cx="2963417" cy="3437566"/>
          </a:xfrm>
          <a:custGeom>
            <a:avLst/>
            <a:gdLst>
              <a:gd name="connsiteX0" fmla="*/ 1481708 w 2963417"/>
              <a:gd name="connsiteY0" fmla="*/ 0 h 3437566"/>
              <a:gd name="connsiteX1" fmla="*/ 2963417 w 2963417"/>
              <a:gd name="connsiteY1" fmla="*/ 740855 h 3437566"/>
              <a:gd name="connsiteX2" fmla="*/ 2963417 w 2963417"/>
              <a:gd name="connsiteY2" fmla="*/ 2696711 h 3437566"/>
              <a:gd name="connsiteX3" fmla="*/ 1481708 w 2963417"/>
              <a:gd name="connsiteY3" fmla="*/ 3437566 h 3437566"/>
              <a:gd name="connsiteX4" fmla="*/ 0 w 2963417"/>
              <a:gd name="connsiteY4" fmla="*/ 2696711 h 3437566"/>
              <a:gd name="connsiteX5" fmla="*/ 0 w 2963417"/>
              <a:gd name="connsiteY5" fmla="*/ 740855 h 343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63417" h="3437566">
                <a:moveTo>
                  <a:pt x="1481708" y="0"/>
                </a:moveTo>
                <a:lnTo>
                  <a:pt x="2963417" y="740855"/>
                </a:lnTo>
                <a:lnTo>
                  <a:pt x="2963417" y="2696711"/>
                </a:lnTo>
                <a:lnTo>
                  <a:pt x="1481708" y="3437566"/>
                </a:lnTo>
                <a:lnTo>
                  <a:pt x="0" y="2696711"/>
                </a:lnTo>
                <a:lnTo>
                  <a:pt x="0" y="74085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1857832" y="2627088"/>
            <a:ext cx="2963417" cy="3437566"/>
          </a:xfrm>
          <a:custGeom>
            <a:avLst/>
            <a:gdLst>
              <a:gd name="connsiteX0" fmla="*/ 1481708 w 2963417"/>
              <a:gd name="connsiteY0" fmla="*/ 0 h 3437566"/>
              <a:gd name="connsiteX1" fmla="*/ 2963417 w 2963417"/>
              <a:gd name="connsiteY1" fmla="*/ 740855 h 3437566"/>
              <a:gd name="connsiteX2" fmla="*/ 2963417 w 2963417"/>
              <a:gd name="connsiteY2" fmla="*/ 2696711 h 3437566"/>
              <a:gd name="connsiteX3" fmla="*/ 1481708 w 2963417"/>
              <a:gd name="connsiteY3" fmla="*/ 3437566 h 3437566"/>
              <a:gd name="connsiteX4" fmla="*/ 0 w 2963417"/>
              <a:gd name="connsiteY4" fmla="*/ 2696711 h 3437566"/>
              <a:gd name="connsiteX5" fmla="*/ 0 w 2963417"/>
              <a:gd name="connsiteY5" fmla="*/ 740855 h 343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63417" h="3437566">
                <a:moveTo>
                  <a:pt x="1481708" y="0"/>
                </a:moveTo>
                <a:lnTo>
                  <a:pt x="2963417" y="740855"/>
                </a:lnTo>
                <a:lnTo>
                  <a:pt x="2963417" y="2696711"/>
                </a:lnTo>
                <a:lnTo>
                  <a:pt x="1481708" y="3437566"/>
                </a:lnTo>
                <a:lnTo>
                  <a:pt x="0" y="2696711"/>
                </a:lnTo>
                <a:lnTo>
                  <a:pt x="0" y="74085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4236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6125028" cy="6858000"/>
          </a:xfrm>
          <a:custGeom>
            <a:avLst/>
            <a:gdLst>
              <a:gd name="connsiteX0" fmla="*/ 0 w 6125028"/>
              <a:gd name="connsiteY0" fmla="*/ 0 h 6858000"/>
              <a:gd name="connsiteX1" fmla="*/ 6125028 w 6125028"/>
              <a:gd name="connsiteY1" fmla="*/ 0 h 6858000"/>
              <a:gd name="connsiteX2" fmla="*/ 4949371 w 6125028"/>
              <a:gd name="connsiteY2" fmla="*/ 6858000 h 6858000"/>
              <a:gd name="connsiteX3" fmla="*/ 0 w 6125028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25028" h="6858000">
                <a:moveTo>
                  <a:pt x="0" y="0"/>
                </a:moveTo>
                <a:lnTo>
                  <a:pt x="6125028" y="0"/>
                </a:lnTo>
                <a:lnTo>
                  <a:pt x="4949371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5136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262743" y="2104571"/>
            <a:ext cx="3860800" cy="2438400"/>
          </a:xfrm>
          <a:custGeom>
            <a:avLst/>
            <a:gdLst>
              <a:gd name="connsiteX0" fmla="*/ 0 w 3860800"/>
              <a:gd name="connsiteY0" fmla="*/ 0 h 2438400"/>
              <a:gd name="connsiteX1" fmla="*/ 3860800 w 3860800"/>
              <a:gd name="connsiteY1" fmla="*/ 0 h 2438400"/>
              <a:gd name="connsiteX2" fmla="*/ 3860800 w 3860800"/>
              <a:gd name="connsiteY2" fmla="*/ 2438400 h 2438400"/>
              <a:gd name="connsiteX3" fmla="*/ 0 w 3860800"/>
              <a:gd name="connsiteY3" fmla="*/ 24384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60800" h="2438400">
                <a:moveTo>
                  <a:pt x="0" y="0"/>
                </a:moveTo>
                <a:lnTo>
                  <a:pt x="3860800" y="0"/>
                </a:lnTo>
                <a:lnTo>
                  <a:pt x="3860800" y="2438400"/>
                </a:lnTo>
                <a:lnTo>
                  <a:pt x="0" y="24384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9951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8374743" y="1596571"/>
            <a:ext cx="2481943" cy="3323772"/>
          </a:xfrm>
          <a:custGeom>
            <a:avLst/>
            <a:gdLst>
              <a:gd name="connsiteX0" fmla="*/ 0 w 2481943"/>
              <a:gd name="connsiteY0" fmla="*/ 0 h 3323772"/>
              <a:gd name="connsiteX1" fmla="*/ 2481943 w 2481943"/>
              <a:gd name="connsiteY1" fmla="*/ 0 h 3323772"/>
              <a:gd name="connsiteX2" fmla="*/ 2481943 w 2481943"/>
              <a:gd name="connsiteY2" fmla="*/ 3323772 h 3323772"/>
              <a:gd name="connsiteX3" fmla="*/ 0 w 2481943"/>
              <a:gd name="connsiteY3" fmla="*/ 3323772 h 3323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1943" h="3323772">
                <a:moveTo>
                  <a:pt x="0" y="0"/>
                </a:moveTo>
                <a:lnTo>
                  <a:pt x="2481943" y="0"/>
                </a:lnTo>
                <a:lnTo>
                  <a:pt x="2481943" y="3323772"/>
                </a:lnTo>
                <a:lnTo>
                  <a:pt x="0" y="332377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3712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616700" y="1155700"/>
            <a:ext cx="2628900" cy="4521200"/>
          </a:xfrm>
          <a:custGeom>
            <a:avLst/>
            <a:gdLst>
              <a:gd name="connsiteX0" fmla="*/ 0 w 2628900"/>
              <a:gd name="connsiteY0" fmla="*/ 0 h 4521200"/>
              <a:gd name="connsiteX1" fmla="*/ 2628900 w 2628900"/>
              <a:gd name="connsiteY1" fmla="*/ 0 h 4521200"/>
              <a:gd name="connsiteX2" fmla="*/ 2628900 w 2628900"/>
              <a:gd name="connsiteY2" fmla="*/ 4521200 h 4521200"/>
              <a:gd name="connsiteX3" fmla="*/ 0 w 2628900"/>
              <a:gd name="connsiteY3" fmla="*/ 4521200 h 452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900" h="4521200">
                <a:moveTo>
                  <a:pt x="0" y="0"/>
                </a:moveTo>
                <a:lnTo>
                  <a:pt x="2628900" y="0"/>
                </a:lnTo>
                <a:lnTo>
                  <a:pt x="2628900" y="4521200"/>
                </a:lnTo>
                <a:lnTo>
                  <a:pt x="0" y="45212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6311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181100" y="1238250"/>
            <a:ext cx="2990850" cy="3943350"/>
          </a:xfrm>
          <a:custGeom>
            <a:avLst/>
            <a:gdLst>
              <a:gd name="connsiteX0" fmla="*/ 0 w 2990850"/>
              <a:gd name="connsiteY0" fmla="*/ 0 h 3943350"/>
              <a:gd name="connsiteX1" fmla="*/ 2990850 w 2990850"/>
              <a:gd name="connsiteY1" fmla="*/ 0 h 3943350"/>
              <a:gd name="connsiteX2" fmla="*/ 2990850 w 2990850"/>
              <a:gd name="connsiteY2" fmla="*/ 3943350 h 3943350"/>
              <a:gd name="connsiteX3" fmla="*/ 0 w 2990850"/>
              <a:gd name="connsiteY3" fmla="*/ 3943350 h 394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0850" h="3943350">
                <a:moveTo>
                  <a:pt x="0" y="0"/>
                </a:moveTo>
                <a:lnTo>
                  <a:pt x="2990850" y="0"/>
                </a:lnTo>
                <a:lnTo>
                  <a:pt x="2990850" y="3943350"/>
                </a:lnTo>
                <a:lnTo>
                  <a:pt x="0" y="39433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32126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231887" cy="6869392"/>
          </a:xfrm>
          <a:custGeom>
            <a:avLst/>
            <a:gdLst>
              <a:gd name="connsiteX0" fmla="*/ 0 w 4231887"/>
              <a:gd name="connsiteY0" fmla="*/ 0 h 6869392"/>
              <a:gd name="connsiteX1" fmla="*/ 4231887 w 4231887"/>
              <a:gd name="connsiteY1" fmla="*/ 0 h 6869392"/>
              <a:gd name="connsiteX2" fmla="*/ 2230434 w 4231887"/>
              <a:gd name="connsiteY2" fmla="*/ 3392293 h 6869392"/>
              <a:gd name="connsiteX3" fmla="*/ 2841047 w 4231887"/>
              <a:gd name="connsiteY3" fmla="*/ 3392293 h 6869392"/>
              <a:gd name="connsiteX4" fmla="*/ 814151 w 4231887"/>
              <a:gd name="connsiteY4" fmla="*/ 6869392 h 6869392"/>
              <a:gd name="connsiteX5" fmla="*/ 0 w 4231887"/>
              <a:gd name="connsiteY5" fmla="*/ 6869392 h 6869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1887" h="6869392">
                <a:moveTo>
                  <a:pt x="0" y="0"/>
                </a:moveTo>
                <a:lnTo>
                  <a:pt x="4231887" y="0"/>
                </a:lnTo>
                <a:lnTo>
                  <a:pt x="2230434" y="3392293"/>
                </a:lnTo>
                <a:lnTo>
                  <a:pt x="2841047" y="3392293"/>
                </a:lnTo>
                <a:lnTo>
                  <a:pt x="814151" y="6869392"/>
                </a:lnTo>
                <a:lnTo>
                  <a:pt x="0" y="686939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01825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/>
          <p:cNvSpPr>
            <a:spLocks noGrp="1"/>
          </p:cNvSpPr>
          <p:nvPr>
            <p:ph type="pic" sz="quarter" idx="10"/>
          </p:nvPr>
        </p:nvSpPr>
        <p:spPr>
          <a:xfrm flipH="1">
            <a:off x="7960113" y="0"/>
            <a:ext cx="4231887" cy="6869392"/>
          </a:xfrm>
          <a:custGeom>
            <a:avLst/>
            <a:gdLst>
              <a:gd name="connsiteX0" fmla="*/ 0 w 4231887"/>
              <a:gd name="connsiteY0" fmla="*/ 0 h 6869392"/>
              <a:gd name="connsiteX1" fmla="*/ 4231887 w 4231887"/>
              <a:gd name="connsiteY1" fmla="*/ 0 h 6869392"/>
              <a:gd name="connsiteX2" fmla="*/ 2230434 w 4231887"/>
              <a:gd name="connsiteY2" fmla="*/ 3392293 h 6869392"/>
              <a:gd name="connsiteX3" fmla="*/ 2841047 w 4231887"/>
              <a:gd name="connsiteY3" fmla="*/ 3392293 h 6869392"/>
              <a:gd name="connsiteX4" fmla="*/ 814151 w 4231887"/>
              <a:gd name="connsiteY4" fmla="*/ 6869392 h 6869392"/>
              <a:gd name="connsiteX5" fmla="*/ 0 w 4231887"/>
              <a:gd name="connsiteY5" fmla="*/ 6869392 h 6869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1887" h="6869392">
                <a:moveTo>
                  <a:pt x="0" y="0"/>
                </a:moveTo>
                <a:lnTo>
                  <a:pt x="4231887" y="0"/>
                </a:lnTo>
                <a:lnTo>
                  <a:pt x="2230434" y="3392293"/>
                </a:lnTo>
                <a:lnTo>
                  <a:pt x="2841047" y="3392293"/>
                </a:lnTo>
                <a:lnTo>
                  <a:pt x="814151" y="6869392"/>
                </a:lnTo>
                <a:lnTo>
                  <a:pt x="0" y="686939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39819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2315198" y="0"/>
            <a:ext cx="9876803" cy="6864350"/>
          </a:xfrm>
          <a:custGeom>
            <a:avLst/>
            <a:gdLst>
              <a:gd name="connsiteX0" fmla="*/ 3905250 w 9876803"/>
              <a:gd name="connsiteY0" fmla="*/ 0 h 6864350"/>
              <a:gd name="connsiteX1" fmla="*/ 9876803 w 9876803"/>
              <a:gd name="connsiteY1" fmla="*/ 0 h 6864350"/>
              <a:gd name="connsiteX2" fmla="*/ 9876803 w 9876803"/>
              <a:gd name="connsiteY2" fmla="*/ 6858000 h 6864350"/>
              <a:gd name="connsiteX3" fmla="*/ 0 w 9876803"/>
              <a:gd name="connsiteY3" fmla="*/ 6864350 h 686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76803" h="6864350">
                <a:moveTo>
                  <a:pt x="3905250" y="0"/>
                </a:moveTo>
                <a:lnTo>
                  <a:pt x="9876803" y="0"/>
                </a:lnTo>
                <a:lnTo>
                  <a:pt x="9876803" y="6858000"/>
                </a:lnTo>
                <a:lnTo>
                  <a:pt x="0" y="68643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80137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51324" y="1"/>
            <a:ext cx="7943996" cy="6858000"/>
          </a:xfrm>
          <a:custGeom>
            <a:avLst/>
            <a:gdLst>
              <a:gd name="connsiteX0" fmla="*/ 3976274 w 7943996"/>
              <a:gd name="connsiteY0" fmla="*/ 0 h 6858000"/>
              <a:gd name="connsiteX1" fmla="*/ 7943996 w 7943996"/>
              <a:gd name="connsiteY1" fmla="*/ 0 h 6858000"/>
              <a:gd name="connsiteX2" fmla="*/ 7943996 w 7943996"/>
              <a:gd name="connsiteY2" fmla="*/ 3437551 h 6858000"/>
              <a:gd name="connsiteX3" fmla="*/ 5951584 w 7943996"/>
              <a:gd name="connsiteY3" fmla="*/ 6858000 h 6858000"/>
              <a:gd name="connsiteX4" fmla="*/ 0 w 794399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43996" h="6858000">
                <a:moveTo>
                  <a:pt x="3976274" y="0"/>
                </a:moveTo>
                <a:lnTo>
                  <a:pt x="7943996" y="0"/>
                </a:lnTo>
                <a:lnTo>
                  <a:pt x="7943996" y="3437551"/>
                </a:lnTo>
                <a:lnTo>
                  <a:pt x="5951584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44352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606862" y="0"/>
            <a:ext cx="5585138" cy="6870062"/>
          </a:xfrm>
          <a:custGeom>
            <a:avLst/>
            <a:gdLst>
              <a:gd name="connsiteX0" fmla="*/ 0 w 5585138"/>
              <a:gd name="connsiteY0" fmla="*/ 0 h 6870062"/>
              <a:gd name="connsiteX1" fmla="*/ 5585138 w 5585138"/>
              <a:gd name="connsiteY1" fmla="*/ 0 h 6870062"/>
              <a:gd name="connsiteX2" fmla="*/ 5585138 w 5585138"/>
              <a:gd name="connsiteY2" fmla="*/ 6870062 h 6870062"/>
              <a:gd name="connsiteX3" fmla="*/ 3931868 w 5585138"/>
              <a:gd name="connsiteY3" fmla="*/ 6870062 h 687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85138" h="6870062">
                <a:moveTo>
                  <a:pt x="0" y="0"/>
                </a:moveTo>
                <a:lnTo>
                  <a:pt x="5585138" y="0"/>
                </a:lnTo>
                <a:lnTo>
                  <a:pt x="5585138" y="6870062"/>
                </a:lnTo>
                <a:lnTo>
                  <a:pt x="3931868" y="687006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963519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/>
          <p:cNvSpPr>
            <a:spLocks noGrp="1"/>
          </p:cNvSpPr>
          <p:nvPr>
            <p:ph type="pic" sz="quarter" idx="10"/>
          </p:nvPr>
        </p:nvSpPr>
        <p:spPr>
          <a:xfrm>
            <a:off x="2621030" y="1167580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11"/>
          </p:nvPr>
        </p:nvSpPr>
        <p:spPr>
          <a:xfrm>
            <a:off x="4385382" y="1167580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2"/>
          </p:nvPr>
        </p:nvSpPr>
        <p:spPr>
          <a:xfrm>
            <a:off x="6209347" y="1167580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37" name="Picture Placeholder 36"/>
          <p:cNvSpPr>
            <a:spLocks noGrp="1"/>
          </p:cNvSpPr>
          <p:nvPr>
            <p:ph type="pic" sz="quarter" idx="13"/>
          </p:nvPr>
        </p:nvSpPr>
        <p:spPr>
          <a:xfrm>
            <a:off x="7967828" y="1167580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38" name="Picture Placeholder 37"/>
          <p:cNvSpPr>
            <a:spLocks noGrp="1"/>
          </p:cNvSpPr>
          <p:nvPr>
            <p:ph type="pic" sz="quarter" idx="14"/>
          </p:nvPr>
        </p:nvSpPr>
        <p:spPr>
          <a:xfrm>
            <a:off x="1745007" y="2537043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39" name="Picture Placeholder 38"/>
          <p:cNvSpPr>
            <a:spLocks noGrp="1"/>
          </p:cNvSpPr>
          <p:nvPr>
            <p:ph type="pic" sz="quarter" idx="15"/>
          </p:nvPr>
        </p:nvSpPr>
        <p:spPr>
          <a:xfrm>
            <a:off x="3534554" y="2537043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40" name="Picture Placeholder 39"/>
          <p:cNvSpPr>
            <a:spLocks noGrp="1"/>
          </p:cNvSpPr>
          <p:nvPr>
            <p:ph type="pic" sz="quarter" idx="16"/>
          </p:nvPr>
        </p:nvSpPr>
        <p:spPr>
          <a:xfrm>
            <a:off x="5325777" y="2537043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41" name="Picture Placeholder 40"/>
          <p:cNvSpPr>
            <a:spLocks noGrp="1"/>
          </p:cNvSpPr>
          <p:nvPr>
            <p:ph type="pic" sz="quarter" idx="17"/>
          </p:nvPr>
        </p:nvSpPr>
        <p:spPr>
          <a:xfrm>
            <a:off x="7103564" y="2537043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42" name="Picture Placeholder 41"/>
          <p:cNvSpPr>
            <a:spLocks noGrp="1"/>
          </p:cNvSpPr>
          <p:nvPr>
            <p:ph type="pic" sz="quarter" idx="18"/>
          </p:nvPr>
        </p:nvSpPr>
        <p:spPr>
          <a:xfrm>
            <a:off x="8894787" y="2537043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43" name="Picture Placeholder 42"/>
          <p:cNvSpPr>
            <a:spLocks noGrp="1"/>
          </p:cNvSpPr>
          <p:nvPr>
            <p:ph type="pic" sz="quarter" idx="19"/>
          </p:nvPr>
        </p:nvSpPr>
        <p:spPr>
          <a:xfrm>
            <a:off x="2610155" y="3997712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20"/>
          </p:nvPr>
        </p:nvSpPr>
        <p:spPr>
          <a:xfrm>
            <a:off x="4387942" y="3997712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45" name="Picture Placeholder 44"/>
          <p:cNvSpPr>
            <a:spLocks noGrp="1"/>
          </p:cNvSpPr>
          <p:nvPr>
            <p:ph type="pic" sz="quarter" idx="21"/>
          </p:nvPr>
        </p:nvSpPr>
        <p:spPr>
          <a:xfrm>
            <a:off x="6222012" y="3997712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46" name="Picture Placeholder 45"/>
          <p:cNvSpPr>
            <a:spLocks noGrp="1"/>
          </p:cNvSpPr>
          <p:nvPr>
            <p:ph type="pic" sz="quarter" idx="22"/>
          </p:nvPr>
        </p:nvSpPr>
        <p:spPr>
          <a:xfrm>
            <a:off x="7985740" y="3997712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5601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267450" y="0"/>
            <a:ext cx="5924550" cy="6858000"/>
          </a:xfrm>
          <a:custGeom>
            <a:avLst/>
            <a:gdLst>
              <a:gd name="connsiteX0" fmla="*/ 2743200 w 5924550"/>
              <a:gd name="connsiteY0" fmla="*/ 0 h 6858000"/>
              <a:gd name="connsiteX1" fmla="*/ 5924550 w 5924550"/>
              <a:gd name="connsiteY1" fmla="*/ 0 h 6858000"/>
              <a:gd name="connsiteX2" fmla="*/ 5924550 w 5924550"/>
              <a:gd name="connsiteY2" fmla="*/ 6858000 h 6858000"/>
              <a:gd name="connsiteX3" fmla="*/ 0 w 59245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4550" h="6858000">
                <a:moveTo>
                  <a:pt x="2743200" y="0"/>
                </a:moveTo>
                <a:lnTo>
                  <a:pt x="5924550" y="0"/>
                </a:lnTo>
                <a:lnTo>
                  <a:pt x="592455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99281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2409371" y="2592100"/>
            <a:ext cx="4484914" cy="2960914"/>
          </a:xfrm>
          <a:custGeom>
            <a:avLst/>
            <a:gdLst>
              <a:gd name="connsiteX0" fmla="*/ 0 w 4484914"/>
              <a:gd name="connsiteY0" fmla="*/ 0 h 2960914"/>
              <a:gd name="connsiteX1" fmla="*/ 4484914 w 4484914"/>
              <a:gd name="connsiteY1" fmla="*/ 0 h 2960914"/>
              <a:gd name="connsiteX2" fmla="*/ 4484914 w 4484914"/>
              <a:gd name="connsiteY2" fmla="*/ 2960914 h 2960914"/>
              <a:gd name="connsiteX3" fmla="*/ 0 w 4484914"/>
              <a:gd name="connsiteY3" fmla="*/ 2960914 h 296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4914" h="2960914">
                <a:moveTo>
                  <a:pt x="0" y="0"/>
                </a:moveTo>
                <a:lnTo>
                  <a:pt x="4484914" y="0"/>
                </a:lnTo>
                <a:lnTo>
                  <a:pt x="4484914" y="2960914"/>
                </a:lnTo>
                <a:lnTo>
                  <a:pt x="0" y="29609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39382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6308875" cy="6858000"/>
          </a:xfrm>
          <a:custGeom>
            <a:avLst/>
            <a:gdLst>
              <a:gd name="connsiteX0" fmla="*/ 1635183 w 6308875"/>
              <a:gd name="connsiteY0" fmla="*/ 0 h 6858000"/>
              <a:gd name="connsiteX1" fmla="*/ 6308875 w 6308875"/>
              <a:gd name="connsiteY1" fmla="*/ 0 h 6858000"/>
              <a:gd name="connsiteX2" fmla="*/ 2513788 w 6308875"/>
              <a:gd name="connsiteY2" fmla="*/ 6858000 h 6858000"/>
              <a:gd name="connsiteX3" fmla="*/ 0 w 6308875"/>
              <a:gd name="connsiteY3" fmla="*/ 6858000 h 6858000"/>
              <a:gd name="connsiteX4" fmla="*/ 0 w 6308875"/>
              <a:gd name="connsiteY4" fmla="*/ 287987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08875" h="6858000">
                <a:moveTo>
                  <a:pt x="1635183" y="0"/>
                </a:moveTo>
                <a:lnTo>
                  <a:pt x="6308875" y="0"/>
                </a:lnTo>
                <a:lnTo>
                  <a:pt x="2513788" y="6858000"/>
                </a:lnTo>
                <a:lnTo>
                  <a:pt x="0" y="6858000"/>
                </a:lnTo>
                <a:lnTo>
                  <a:pt x="0" y="287987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010748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 flipH="1">
            <a:off x="5883125" y="0"/>
            <a:ext cx="6308875" cy="6858000"/>
          </a:xfrm>
          <a:custGeom>
            <a:avLst/>
            <a:gdLst>
              <a:gd name="connsiteX0" fmla="*/ 1635183 w 6308875"/>
              <a:gd name="connsiteY0" fmla="*/ 0 h 6858000"/>
              <a:gd name="connsiteX1" fmla="*/ 6308875 w 6308875"/>
              <a:gd name="connsiteY1" fmla="*/ 0 h 6858000"/>
              <a:gd name="connsiteX2" fmla="*/ 2513788 w 6308875"/>
              <a:gd name="connsiteY2" fmla="*/ 6858000 h 6858000"/>
              <a:gd name="connsiteX3" fmla="*/ 0 w 6308875"/>
              <a:gd name="connsiteY3" fmla="*/ 6858000 h 6858000"/>
              <a:gd name="connsiteX4" fmla="*/ 0 w 6308875"/>
              <a:gd name="connsiteY4" fmla="*/ 287987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08875" h="6858000">
                <a:moveTo>
                  <a:pt x="1635183" y="0"/>
                </a:moveTo>
                <a:lnTo>
                  <a:pt x="6308875" y="0"/>
                </a:lnTo>
                <a:lnTo>
                  <a:pt x="2513788" y="6858000"/>
                </a:lnTo>
                <a:lnTo>
                  <a:pt x="0" y="6858000"/>
                </a:lnTo>
                <a:lnTo>
                  <a:pt x="0" y="287987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23966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095037" y="2203963"/>
            <a:ext cx="6138808" cy="2604341"/>
          </a:xfrm>
          <a:custGeom>
            <a:avLst/>
            <a:gdLst>
              <a:gd name="connsiteX0" fmla="*/ 1400655 w 6138808"/>
              <a:gd name="connsiteY0" fmla="*/ 0 h 2604341"/>
              <a:gd name="connsiteX1" fmla="*/ 6138808 w 6138808"/>
              <a:gd name="connsiteY1" fmla="*/ 0 h 2604341"/>
              <a:gd name="connsiteX2" fmla="*/ 6138808 w 6138808"/>
              <a:gd name="connsiteY2" fmla="*/ 2604341 h 2604341"/>
              <a:gd name="connsiteX3" fmla="*/ 0 w 6138808"/>
              <a:gd name="connsiteY3" fmla="*/ 2604341 h 260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38808" h="2604341">
                <a:moveTo>
                  <a:pt x="1400655" y="0"/>
                </a:moveTo>
                <a:lnTo>
                  <a:pt x="6138808" y="0"/>
                </a:lnTo>
                <a:lnTo>
                  <a:pt x="6138808" y="2604341"/>
                </a:lnTo>
                <a:lnTo>
                  <a:pt x="0" y="260434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567511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532637" y="1383511"/>
            <a:ext cx="3107663" cy="1963738"/>
          </a:xfrm>
          <a:custGeom>
            <a:avLst/>
            <a:gdLst>
              <a:gd name="connsiteX0" fmla="*/ 0 w 3107663"/>
              <a:gd name="connsiteY0" fmla="*/ 0 h 1963738"/>
              <a:gd name="connsiteX1" fmla="*/ 3107663 w 3107663"/>
              <a:gd name="connsiteY1" fmla="*/ 0 h 1963738"/>
              <a:gd name="connsiteX2" fmla="*/ 3107663 w 3107663"/>
              <a:gd name="connsiteY2" fmla="*/ 1963738 h 1963738"/>
              <a:gd name="connsiteX3" fmla="*/ 0 w 3107663"/>
              <a:gd name="connsiteY3" fmla="*/ 1963738 h 19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7663" h="1963738">
                <a:moveTo>
                  <a:pt x="0" y="0"/>
                </a:moveTo>
                <a:lnTo>
                  <a:pt x="3107663" y="0"/>
                </a:lnTo>
                <a:lnTo>
                  <a:pt x="3107663" y="1963738"/>
                </a:lnTo>
                <a:lnTo>
                  <a:pt x="0" y="196373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51509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" y="1525588"/>
            <a:ext cx="6026765" cy="3600204"/>
          </a:xfrm>
          <a:custGeom>
            <a:avLst/>
            <a:gdLst>
              <a:gd name="connsiteX0" fmla="*/ 0 w 6026765"/>
              <a:gd name="connsiteY0" fmla="*/ 0 h 3600204"/>
              <a:gd name="connsiteX1" fmla="*/ 6026765 w 6026765"/>
              <a:gd name="connsiteY1" fmla="*/ 0 h 3600204"/>
              <a:gd name="connsiteX2" fmla="*/ 3806378 w 6026765"/>
              <a:gd name="connsiteY2" fmla="*/ 3600204 h 3600204"/>
              <a:gd name="connsiteX3" fmla="*/ 0 w 6026765"/>
              <a:gd name="connsiteY3" fmla="*/ 3600204 h 3600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26765" h="3600204">
                <a:moveTo>
                  <a:pt x="0" y="0"/>
                </a:moveTo>
                <a:lnTo>
                  <a:pt x="6026765" y="0"/>
                </a:lnTo>
                <a:lnTo>
                  <a:pt x="3806378" y="3600204"/>
                </a:lnTo>
                <a:lnTo>
                  <a:pt x="0" y="360020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559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28AD-D26E-498C-B19E-0744A134F0D4}" type="datetimeFigureOut">
              <a:rPr lang="id-ID" smtClean="0"/>
              <a:t>30/10/2019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48331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4591788" y="664029"/>
            <a:ext cx="3346530" cy="1765093"/>
          </a:xfrm>
          <a:custGeom>
            <a:avLst/>
            <a:gdLst>
              <a:gd name="connsiteX0" fmla="*/ 0 w 3346530"/>
              <a:gd name="connsiteY0" fmla="*/ 0 h 1765093"/>
              <a:gd name="connsiteX1" fmla="*/ 3346530 w 3346530"/>
              <a:gd name="connsiteY1" fmla="*/ 0 h 1765093"/>
              <a:gd name="connsiteX2" fmla="*/ 3346530 w 3346530"/>
              <a:gd name="connsiteY2" fmla="*/ 1765093 h 1765093"/>
              <a:gd name="connsiteX3" fmla="*/ 0 w 3346530"/>
              <a:gd name="connsiteY3" fmla="*/ 1765093 h 1765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6530" h="1765093">
                <a:moveTo>
                  <a:pt x="0" y="0"/>
                </a:moveTo>
                <a:lnTo>
                  <a:pt x="3346530" y="0"/>
                </a:lnTo>
                <a:lnTo>
                  <a:pt x="3346530" y="1765093"/>
                </a:lnTo>
                <a:lnTo>
                  <a:pt x="0" y="176509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1173841" y="2520945"/>
            <a:ext cx="3346530" cy="1765093"/>
          </a:xfrm>
          <a:custGeom>
            <a:avLst/>
            <a:gdLst>
              <a:gd name="connsiteX0" fmla="*/ 0 w 3346530"/>
              <a:gd name="connsiteY0" fmla="*/ 0 h 1765093"/>
              <a:gd name="connsiteX1" fmla="*/ 3346530 w 3346530"/>
              <a:gd name="connsiteY1" fmla="*/ 0 h 1765093"/>
              <a:gd name="connsiteX2" fmla="*/ 3346530 w 3346530"/>
              <a:gd name="connsiteY2" fmla="*/ 1765093 h 1765093"/>
              <a:gd name="connsiteX3" fmla="*/ 0 w 3346530"/>
              <a:gd name="connsiteY3" fmla="*/ 1765093 h 1765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6530" h="1765093">
                <a:moveTo>
                  <a:pt x="0" y="0"/>
                </a:moveTo>
                <a:lnTo>
                  <a:pt x="3346530" y="0"/>
                </a:lnTo>
                <a:lnTo>
                  <a:pt x="3346530" y="1765093"/>
                </a:lnTo>
                <a:lnTo>
                  <a:pt x="0" y="176509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8009740" y="2520945"/>
            <a:ext cx="3346530" cy="1765093"/>
          </a:xfrm>
          <a:custGeom>
            <a:avLst/>
            <a:gdLst>
              <a:gd name="connsiteX0" fmla="*/ 0 w 3346530"/>
              <a:gd name="connsiteY0" fmla="*/ 0 h 1765093"/>
              <a:gd name="connsiteX1" fmla="*/ 3346530 w 3346530"/>
              <a:gd name="connsiteY1" fmla="*/ 0 h 1765093"/>
              <a:gd name="connsiteX2" fmla="*/ 3346530 w 3346530"/>
              <a:gd name="connsiteY2" fmla="*/ 1765093 h 1765093"/>
              <a:gd name="connsiteX3" fmla="*/ 0 w 3346530"/>
              <a:gd name="connsiteY3" fmla="*/ 1765093 h 1765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6530" h="1765093">
                <a:moveTo>
                  <a:pt x="0" y="0"/>
                </a:moveTo>
                <a:lnTo>
                  <a:pt x="3346530" y="0"/>
                </a:lnTo>
                <a:lnTo>
                  <a:pt x="3346530" y="1765093"/>
                </a:lnTo>
                <a:lnTo>
                  <a:pt x="0" y="176509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4591788" y="4403931"/>
            <a:ext cx="3346530" cy="1765093"/>
          </a:xfrm>
          <a:custGeom>
            <a:avLst/>
            <a:gdLst>
              <a:gd name="connsiteX0" fmla="*/ 0 w 3346530"/>
              <a:gd name="connsiteY0" fmla="*/ 0 h 1765093"/>
              <a:gd name="connsiteX1" fmla="*/ 3346530 w 3346530"/>
              <a:gd name="connsiteY1" fmla="*/ 0 h 1765093"/>
              <a:gd name="connsiteX2" fmla="*/ 3346530 w 3346530"/>
              <a:gd name="connsiteY2" fmla="*/ 1765093 h 1765093"/>
              <a:gd name="connsiteX3" fmla="*/ 0 w 3346530"/>
              <a:gd name="connsiteY3" fmla="*/ 1765093 h 1765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6530" h="1765093">
                <a:moveTo>
                  <a:pt x="0" y="0"/>
                </a:moveTo>
                <a:lnTo>
                  <a:pt x="3346530" y="0"/>
                </a:lnTo>
                <a:lnTo>
                  <a:pt x="3346530" y="1765093"/>
                </a:lnTo>
                <a:lnTo>
                  <a:pt x="0" y="176509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2853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6319149" cy="6857992"/>
          </a:xfrm>
          <a:custGeom>
            <a:avLst/>
            <a:gdLst>
              <a:gd name="connsiteX0" fmla="*/ 1653266 w 6319149"/>
              <a:gd name="connsiteY0" fmla="*/ 0 h 6857992"/>
              <a:gd name="connsiteX1" fmla="*/ 6319149 w 6319149"/>
              <a:gd name="connsiteY1" fmla="*/ 0 h 6857992"/>
              <a:gd name="connsiteX2" fmla="*/ 2437037 w 6319149"/>
              <a:gd name="connsiteY2" fmla="*/ 6857992 h 6857992"/>
              <a:gd name="connsiteX3" fmla="*/ 0 w 6319149"/>
              <a:gd name="connsiteY3" fmla="*/ 6857992 h 6857992"/>
              <a:gd name="connsiteX4" fmla="*/ 0 w 6319149"/>
              <a:gd name="connsiteY4" fmla="*/ 2816676 h 685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9149" h="6857992">
                <a:moveTo>
                  <a:pt x="1653266" y="0"/>
                </a:moveTo>
                <a:lnTo>
                  <a:pt x="6319149" y="0"/>
                </a:lnTo>
                <a:lnTo>
                  <a:pt x="2437037" y="6857992"/>
                </a:lnTo>
                <a:lnTo>
                  <a:pt x="0" y="6857992"/>
                </a:lnTo>
                <a:lnTo>
                  <a:pt x="0" y="281667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31632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62001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132152" y="-7543"/>
            <a:ext cx="6059848" cy="6865543"/>
          </a:xfrm>
          <a:custGeom>
            <a:avLst/>
            <a:gdLst>
              <a:gd name="connsiteX0" fmla="*/ 3848475 w 6059848"/>
              <a:gd name="connsiteY0" fmla="*/ 0 h 6865543"/>
              <a:gd name="connsiteX1" fmla="*/ 6059848 w 6059848"/>
              <a:gd name="connsiteY1" fmla="*/ 0 h 6865543"/>
              <a:gd name="connsiteX2" fmla="*/ 6059848 w 6059848"/>
              <a:gd name="connsiteY2" fmla="*/ 6865543 h 6865543"/>
              <a:gd name="connsiteX3" fmla="*/ 0 w 6059848"/>
              <a:gd name="connsiteY3" fmla="*/ 6865543 h 686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59848" h="6865543">
                <a:moveTo>
                  <a:pt x="3848475" y="0"/>
                </a:moveTo>
                <a:lnTo>
                  <a:pt x="6059848" y="0"/>
                </a:lnTo>
                <a:lnTo>
                  <a:pt x="6059848" y="6865543"/>
                </a:lnTo>
                <a:lnTo>
                  <a:pt x="0" y="686554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28887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433272" cy="5944172"/>
          </a:xfrm>
          <a:custGeom>
            <a:avLst/>
            <a:gdLst>
              <a:gd name="connsiteX0" fmla="*/ 0 w 3433272"/>
              <a:gd name="connsiteY0" fmla="*/ 0 h 5944172"/>
              <a:gd name="connsiteX1" fmla="*/ 3433272 w 3433272"/>
              <a:gd name="connsiteY1" fmla="*/ 0 h 5944172"/>
              <a:gd name="connsiteX2" fmla="*/ 0 w 3433272"/>
              <a:gd name="connsiteY2" fmla="*/ 5944172 h 594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33272" h="5944172">
                <a:moveTo>
                  <a:pt x="0" y="0"/>
                </a:moveTo>
                <a:lnTo>
                  <a:pt x="3433272" y="0"/>
                </a:lnTo>
                <a:lnTo>
                  <a:pt x="0" y="594417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7358743" y="1376112"/>
            <a:ext cx="3797053" cy="2373155"/>
          </a:xfrm>
          <a:custGeom>
            <a:avLst/>
            <a:gdLst>
              <a:gd name="connsiteX0" fmla="*/ 0 w 3797053"/>
              <a:gd name="connsiteY0" fmla="*/ 0 h 2373155"/>
              <a:gd name="connsiteX1" fmla="*/ 3797053 w 3797053"/>
              <a:gd name="connsiteY1" fmla="*/ 0 h 2373155"/>
              <a:gd name="connsiteX2" fmla="*/ 3797053 w 3797053"/>
              <a:gd name="connsiteY2" fmla="*/ 2373155 h 2373155"/>
              <a:gd name="connsiteX3" fmla="*/ 0 w 3797053"/>
              <a:gd name="connsiteY3" fmla="*/ 2373155 h 2373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97053" h="2373155">
                <a:moveTo>
                  <a:pt x="0" y="0"/>
                </a:moveTo>
                <a:lnTo>
                  <a:pt x="3797053" y="0"/>
                </a:lnTo>
                <a:lnTo>
                  <a:pt x="3797053" y="2373155"/>
                </a:lnTo>
                <a:lnTo>
                  <a:pt x="0" y="237315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905328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28AD-D26E-498C-B19E-0744A134F0D4}" type="datetimeFigureOut">
              <a:rPr lang="id-ID" smtClean="0"/>
              <a:t>30/10/2019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361135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28AD-D26E-498C-B19E-0744A134F0D4}" type="datetimeFigureOut">
              <a:rPr lang="id-ID" smtClean="0"/>
              <a:t>30/10/2019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070274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28AD-D26E-498C-B19E-0744A134F0D4}" type="datetimeFigureOut">
              <a:rPr lang="id-ID" smtClean="0"/>
              <a:t>30/10/2019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99390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28AD-D26E-498C-B19E-0744A134F0D4}" type="datetimeFigureOut">
              <a:rPr lang="id-ID" smtClean="0"/>
              <a:t>30/10/2019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40677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29101" y="1"/>
            <a:ext cx="7962900" cy="6857999"/>
          </a:xfrm>
          <a:custGeom>
            <a:avLst/>
            <a:gdLst>
              <a:gd name="connsiteX0" fmla="*/ 6621151 w 7962900"/>
              <a:gd name="connsiteY0" fmla="*/ 0 h 6857999"/>
              <a:gd name="connsiteX1" fmla="*/ 7962900 w 7962900"/>
              <a:gd name="connsiteY1" fmla="*/ 0 h 6857999"/>
              <a:gd name="connsiteX2" fmla="*/ 7962900 w 7962900"/>
              <a:gd name="connsiteY2" fmla="*/ 6857999 h 6857999"/>
              <a:gd name="connsiteX3" fmla="*/ 0 w 7962900"/>
              <a:gd name="connsiteY3" fmla="*/ 6857999 h 6857999"/>
              <a:gd name="connsiteX4" fmla="*/ 3932080 w 7962900"/>
              <a:gd name="connsiteY4" fmla="*/ 6172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62900" h="6857999">
                <a:moveTo>
                  <a:pt x="6621151" y="0"/>
                </a:moveTo>
                <a:lnTo>
                  <a:pt x="7962900" y="0"/>
                </a:lnTo>
                <a:lnTo>
                  <a:pt x="7962900" y="6857999"/>
                </a:lnTo>
                <a:lnTo>
                  <a:pt x="0" y="6857999"/>
                </a:lnTo>
                <a:lnTo>
                  <a:pt x="3932080" y="617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9784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28AD-D26E-498C-B19E-0744A134F0D4}" type="datetimeFigureOut">
              <a:rPr lang="id-ID" smtClean="0"/>
              <a:t>30/10/2019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927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28AD-D26E-498C-B19E-0744A134F0D4}" type="datetimeFigureOut">
              <a:rPr lang="id-ID" smtClean="0"/>
              <a:t>30/10/2019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9032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28AD-D26E-498C-B19E-0744A134F0D4}" type="datetimeFigureOut">
              <a:rPr lang="id-ID" smtClean="0"/>
              <a:t>30/10/2019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7768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28AD-D26E-498C-B19E-0744A134F0D4}" type="datetimeFigureOut">
              <a:rPr lang="id-ID" smtClean="0"/>
              <a:t>30/10/2019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830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28AD-D26E-498C-B19E-0744A134F0D4}" type="datetimeFigureOut">
              <a:rPr lang="id-ID" smtClean="0"/>
              <a:t>30/10/2019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0078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449944" y="595086"/>
            <a:ext cx="5036457" cy="3236686"/>
          </a:xfrm>
          <a:custGeom>
            <a:avLst/>
            <a:gdLst>
              <a:gd name="connsiteX0" fmla="*/ 0 w 5036457"/>
              <a:gd name="connsiteY0" fmla="*/ 0 h 3236686"/>
              <a:gd name="connsiteX1" fmla="*/ 5036457 w 5036457"/>
              <a:gd name="connsiteY1" fmla="*/ 0 h 3236686"/>
              <a:gd name="connsiteX2" fmla="*/ 5036457 w 5036457"/>
              <a:gd name="connsiteY2" fmla="*/ 3236686 h 3236686"/>
              <a:gd name="connsiteX3" fmla="*/ 0 w 5036457"/>
              <a:gd name="connsiteY3" fmla="*/ 3236686 h 3236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6457" h="3236686">
                <a:moveTo>
                  <a:pt x="0" y="0"/>
                </a:moveTo>
                <a:lnTo>
                  <a:pt x="5036457" y="0"/>
                </a:lnTo>
                <a:lnTo>
                  <a:pt x="5036457" y="3236686"/>
                </a:lnTo>
                <a:lnTo>
                  <a:pt x="0" y="323668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49944" y="4041832"/>
            <a:ext cx="3106057" cy="1996112"/>
          </a:xfrm>
          <a:custGeom>
            <a:avLst/>
            <a:gdLst>
              <a:gd name="connsiteX0" fmla="*/ 0 w 3106057"/>
              <a:gd name="connsiteY0" fmla="*/ 0 h 1996112"/>
              <a:gd name="connsiteX1" fmla="*/ 3106057 w 3106057"/>
              <a:gd name="connsiteY1" fmla="*/ 0 h 1996112"/>
              <a:gd name="connsiteX2" fmla="*/ 3106057 w 3106057"/>
              <a:gd name="connsiteY2" fmla="*/ 1996112 h 1996112"/>
              <a:gd name="connsiteX3" fmla="*/ 0 w 3106057"/>
              <a:gd name="connsiteY3" fmla="*/ 1996112 h 1996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6057" h="1996112">
                <a:moveTo>
                  <a:pt x="0" y="0"/>
                </a:moveTo>
                <a:lnTo>
                  <a:pt x="3106057" y="0"/>
                </a:lnTo>
                <a:lnTo>
                  <a:pt x="3106057" y="1996112"/>
                </a:lnTo>
                <a:lnTo>
                  <a:pt x="0" y="199611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937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628AD-D26E-498C-B19E-0744A134F0D4}" type="datetimeFigureOut">
              <a:rPr lang="id-ID" smtClean="0"/>
              <a:t>30/10/2019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4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87" r:id="rId9"/>
    <p:sldLayoutId id="2147483686" r:id="rId10"/>
    <p:sldLayoutId id="2147483685" r:id="rId11"/>
    <p:sldLayoutId id="2147483684" r:id="rId12"/>
    <p:sldLayoutId id="2147483683" r:id="rId13"/>
    <p:sldLayoutId id="2147483682" r:id="rId14"/>
    <p:sldLayoutId id="2147483681" r:id="rId15"/>
    <p:sldLayoutId id="2147483680" r:id="rId16"/>
    <p:sldLayoutId id="2147483679" r:id="rId17"/>
    <p:sldLayoutId id="2147483676" r:id="rId18"/>
    <p:sldLayoutId id="2147483678" r:id="rId19"/>
    <p:sldLayoutId id="2147483675" r:id="rId20"/>
    <p:sldLayoutId id="2147483674" r:id="rId21"/>
    <p:sldLayoutId id="2147483673" r:id="rId22"/>
    <p:sldLayoutId id="2147483672" r:id="rId23"/>
    <p:sldLayoutId id="2147483671" r:id="rId24"/>
    <p:sldLayoutId id="2147483670" r:id="rId25"/>
    <p:sldLayoutId id="2147483677" r:id="rId26"/>
    <p:sldLayoutId id="2147483669" r:id="rId27"/>
    <p:sldLayoutId id="2147483667" r:id="rId28"/>
    <p:sldLayoutId id="2147483666" r:id="rId29"/>
    <p:sldLayoutId id="2147483665" r:id="rId30"/>
    <p:sldLayoutId id="2147483664" r:id="rId31"/>
    <p:sldLayoutId id="2147483663" r:id="rId32"/>
    <p:sldLayoutId id="2147483662" r:id="rId33"/>
    <p:sldLayoutId id="2147483661" r:id="rId34"/>
    <p:sldLayoutId id="2147483656" r:id="rId35"/>
    <p:sldLayoutId id="2147483657" r:id="rId36"/>
    <p:sldLayoutId id="2147483658" r:id="rId37"/>
    <p:sldLayoutId id="2147483659" r:id="rId38"/>
    <p:sldLayoutId id="2147483668" r:id="rId3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2.xml"/><Relationship Id="rId1" Type="http://schemas.openxmlformats.org/officeDocument/2006/relationships/tags" Target="../tags/tag4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5E0D88F-C234-448D-B9FE-8B825527B891}"/>
              </a:ext>
            </a:extLst>
          </p:cNvPr>
          <p:cNvSpPr/>
          <p:nvPr/>
        </p:nvSpPr>
        <p:spPr>
          <a:xfrm>
            <a:off x="2365829" y="217715"/>
            <a:ext cx="7707085" cy="3338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D8D809-CA37-4D1B-A5FF-ED323817631B}"/>
              </a:ext>
            </a:extLst>
          </p:cNvPr>
          <p:cNvSpPr txBox="1"/>
          <p:nvPr/>
        </p:nvSpPr>
        <p:spPr>
          <a:xfrm>
            <a:off x="6015912" y="199963"/>
            <a:ext cx="3810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pc="3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marketingbuilder.net</a:t>
            </a:r>
            <a:endParaRPr lang="id-ID" spc="3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21" name="Picture 20" descr="A picture containing object&#10;&#10;Description automatically generated">
            <a:extLst>
              <a:ext uri="{FF2B5EF4-FFF2-40B4-BE49-F238E27FC236}">
                <a16:creationId xmlns:a16="http://schemas.microsoft.com/office/drawing/2014/main" id="{43EEC33E-5C97-42D6-9F4B-ED13053CBB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841" y="217675"/>
            <a:ext cx="1009892" cy="333868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E7E17B50-5148-44CB-B240-47B9AC59E932}"/>
              </a:ext>
            </a:extLst>
          </p:cNvPr>
          <p:cNvSpPr/>
          <p:nvPr/>
        </p:nvSpPr>
        <p:spPr>
          <a:xfrm>
            <a:off x="9058275" y="0"/>
            <a:ext cx="3133725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42" name="Picture Placeholder 3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7D84B2EE-04AF-4531-9939-306CA103305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" r="33"/>
          <a:stretch>
            <a:fillRect/>
          </a:stretch>
        </p:blipFill>
        <p:spPr>
          <a:xfrm>
            <a:off x="0" y="0"/>
            <a:ext cx="2411413" cy="6858000"/>
          </a:xfr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01F06AB9-ACF2-4C29-98C3-858EEF84CE96}"/>
              </a:ext>
            </a:extLst>
          </p:cNvPr>
          <p:cNvSpPr/>
          <p:nvPr/>
        </p:nvSpPr>
        <p:spPr>
          <a:xfrm>
            <a:off x="1446244" y="244346"/>
            <a:ext cx="10745756" cy="5784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DEE7991-AFED-43EC-A35D-A20B1784F7D9}"/>
              </a:ext>
            </a:extLst>
          </p:cNvPr>
          <p:cNvSpPr txBox="1"/>
          <p:nvPr/>
        </p:nvSpPr>
        <p:spPr>
          <a:xfrm>
            <a:off x="1558213" y="333539"/>
            <a:ext cx="49358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bg1"/>
                </a:solidFill>
              </a:rPr>
              <a:t>INSERT</a:t>
            </a:r>
            <a:r>
              <a:rPr lang="en-AU" sz="2000" b="1" dirty="0"/>
              <a:t> </a:t>
            </a:r>
            <a:r>
              <a:rPr lang="en-AU" sz="2000" b="1" dirty="0">
                <a:solidFill>
                  <a:schemeClr val="accent1">
                    <a:lumMod val="75000"/>
                  </a:schemeClr>
                </a:solidFill>
              </a:rPr>
              <a:t>NAME   |   </a:t>
            </a:r>
            <a:r>
              <a:rPr lang="en-AU" sz="2000" dirty="0">
                <a:solidFill>
                  <a:schemeClr val="bg1"/>
                </a:solidFill>
              </a:rPr>
              <a:t>INSERT</a:t>
            </a:r>
            <a:r>
              <a:rPr lang="en-AU" sz="2000" b="1" dirty="0">
                <a:solidFill>
                  <a:schemeClr val="accent1">
                    <a:lumMod val="75000"/>
                  </a:schemeClr>
                </a:solidFill>
              </a:rPr>
              <a:t> JOB TITLE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C4325ED-858B-461B-AE31-0F3184A948D0}"/>
              </a:ext>
            </a:extLst>
          </p:cNvPr>
          <p:cNvSpPr txBox="1"/>
          <p:nvPr/>
        </p:nvSpPr>
        <p:spPr>
          <a:xfrm>
            <a:off x="9334224" y="4242468"/>
            <a:ext cx="2658721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>
                <a:solidFill>
                  <a:schemeClr val="accent1">
                    <a:lumMod val="75000"/>
                  </a:schemeClr>
                </a:solidFill>
              </a:rPr>
              <a:t>MESSAGING</a:t>
            </a:r>
          </a:p>
          <a:p>
            <a:pPr algn="ctr"/>
            <a:endParaRPr lang="en-AU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fontAlgn="ctr"/>
            <a:r>
              <a:rPr lang="en-AU" sz="1100" dirty="0">
                <a:solidFill>
                  <a:schemeClr val="accent1">
                    <a:lumMod val="75000"/>
                  </a:schemeClr>
                </a:solidFill>
              </a:rPr>
              <a:t>Cut and paste your work from Q.12 of the </a:t>
            </a:r>
            <a:r>
              <a:rPr lang="en-AU" sz="1100" i="1" dirty="0">
                <a:solidFill>
                  <a:schemeClr val="accent1">
                    <a:lumMod val="75000"/>
                  </a:schemeClr>
                </a:solidFill>
              </a:rPr>
              <a:t>Buyer Persona Questions Workbook. </a:t>
            </a:r>
            <a:endParaRPr lang="en-AU" sz="1100" dirty="0">
              <a:solidFill>
                <a:schemeClr val="accent1">
                  <a:lumMod val="75000"/>
                </a:schemeClr>
              </a:solidFill>
            </a:endParaRPr>
          </a:p>
          <a:p>
            <a:pPr fontAlgn="ctr"/>
            <a:r>
              <a:rPr lang="en-AU" sz="1100" dirty="0">
                <a:solidFill>
                  <a:schemeClr val="accent1">
                    <a:lumMod val="75000"/>
                  </a:schemeClr>
                </a:solidFill>
              </a:rPr>
              <a:t>i.e. What are the key messages, about your product/service, that will resonate with them?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87557F4-C6B2-462D-96F4-BF9491F30EDD}"/>
              </a:ext>
            </a:extLst>
          </p:cNvPr>
          <p:cNvCxnSpPr>
            <a:cxnSpLocks/>
          </p:cNvCxnSpPr>
          <p:nvPr/>
        </p:nvCxnSpPr>
        <p:spPr>
          <a:xfrm flipV="1">
            <a:off x="5880618" y="1096400"/>
            <a:ext cx="0" cy="433804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Picture 57">
            <a:extLst>
              <a:ext uri="{FF2B5EF4-FFF2-40B4-BE49-F238E27FC236}">
                <a16:creationId xmlns:a16="http://schemas.microsoft.com/office/drawing/2014/main" id="{85C6957B-7083-4CD7-B888-A2AA94863C7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875" y="3957296"/>
            <a:ext cx="269417" cy="249879"/>
          </a:xfrm>
          <a:prstGeom prst="rect">
            <a:avLst/>
          </a:prstGeom>
        </p:spPr>
      </p:pic>
      <p:sp>
        <p:nvSpPr>
          <p:cNvPr id="61" name="Rectangle 60">
            <a:extLst>
              <a:ext uri="{FF2B5EF4-FFF2-40B4-BE49-F238E27FC236}">
                <a16:creationId xmlns:a16="http://schemas.microsoft.com/office/drawing/2014/main" id="{6605235C-FB1B-4033-A562-9C01E1994093}"/>
              </a:ext>
            </a:extLst>
          </p:cNvPr>
          <p:cNvSpPr/>
          <p:nvPr/>
        </p:nvSpPr>
        <p:spPr>
          <a:xfrm>
            <a:off x="2629985" y="5669126"/>
            <a:ext cx="9362960" cy="859150"/>
          </a:xfrm>
          <a:prstGeom prst="rect">
            <a:avLst/>
          </a:prstGeom>
          <a:noFill/>
          <a:ln w="25400">
            <a:solidFill>
              <a:srgbClr val="2F55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70146535-5091-4642-9A7A-83442E8C021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480" y="5526877"/>
            <a:ext cx="461915" cy="312115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8473C7B8-B7BC-49AC-9C01-B21DBEF2E0F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920" y="6376259"/>
            <a:ext cx="461914" cy="312115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37820BAB-1A12-468F-8CB7-78E483A583E7}"/>
              </a:ext>
            </a:extLst>
          </p:cNvPr>
          <p:cNvSpPr txBox="1"/>
          <p:nvPr/>
        </p:nvSpPr>
        <p:spPr>
          <a:xfrm>
            <a:off x="3955151" y="5767916"/>
            <a:ext cx="7050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AU" sz="1200" dirty="0">
                <a:solidFill>
                  <a:schemeClr val="accent1">
                    <a:lumMod val="75000"/>
                  </a:schemeClr>
                </a:solidFill>
              </a:rPr>
              <a:t>Cut and paste your work from Q.8 of the </a:t>
            </a:r>
            <a:r>
              <a:rPr lang="en-AU" sz="1200" i="1" dirty="0">
                <a:solidFill>
                  <a:schemeClr val="accent1">
                    <a:lumMod val="75000"/>
                  </a:schemeClr>
                </a:solidFill>
              </a:rPr>
              <a:t>Buyer Persona Questions Workbook. </a:t>
            </a:r>
            <a:endParaRPr lang="en-AU" sz="1200" dirty="0">
              <a:solidFill>
                <a:schemeClr val="accent1">
                  <a:lumMod val="75000"/>
                </a:schemeClr>
              </a:solidFill>
            </a:endParaRPr>
          </a:p>
          <a:p>
            <a:pPr fontAlgn="ctr"/>
            <a:r>
              <a:rPr lang="en-AU" sz="1200" dirty="0">
                <a:solidFill>
                  <a:schemeClr val="accent1">
                    <a:lumMod val="75000"/>
                  </a:schemeClr>
                </a:solidFill>
              </a:rPr>
              <a:t>i.e. What are some real quotes you’ve heard them say or write?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A4B6ECA-0179-44B0-8E68-F44AB197297A}"/>
              </a:ext>
            </a:extLst>
          </p:cNvPr>
          <p:cNvSpPr txBox="1"/>
          <p:nvPr/>
        </p:nvSpPr>
        <p:spPr>
          <a:xfrm>
            <a:off x="2570860" y="1203705"/>
            <a:ext cx="31106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AU" sz="1200" dirty="0">
                <a:solidFill>
                  <a:schemeClr val="accent1">
                    <a:lumMod val="75000"/>
                  </a:schemeClr>
                </a:solidFill>
              </a:rPr>
              <a:t>Cut and paste your work from Q.11 of the </a:t>
            </a:r>
            <a:r>
              <a:rPr lang="en-AU" sz="1200" i="1" dirty="0">
                <a:solidFill>
                  <a:schemeClr val="accent1">
                    <a:lumMod val="75000"/>
                  </a:schemeClr>
                </a:solidFill>
              </a:rPr>
              <a:t>Buyer Persona Questions Workbook. </a:t>
            </a:r>
            <a:r>
              <a:rPr lang="en-AU" sz="12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fontAlgn="ctr"/>
            <a:endParaRPr lang="en-AU" sz="1200" dirty="0">
              <a:solidFill>
                <a:schemeClr val="accent1">
                  <a:lumMod val="75000"/>
                </a:schemeClr>
              </a:solidFill>
            </a:endParaRPr>
          </a:p>
          <a:p>
            <a:pPr fontAlgn="ctr"/>
            <a:r>
              <a:rPr lang="en-AU" sz="1200" dirty="0">
                <a:solidFill>
                  <a:schemeClr val="accent1">
                    <a:lumMod val="75000"/>
                  </a:schemeClr>
                </a:solidFill>
              </a:rPr>
              <a:t>i.e. How would you describe your persona, incorporating all of the answers from the questions, in 150-200 words.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16FC11F-7EDB-452D-9E35-D3EAAC860B04}"/>
              </a:ext>
            </a:extLst>
          </p:cNvPr>
          <p:cNvSpPr txBox="1"/>
          <p:nvPr/>
        </p:nvSpPr>
        <p:spPr>
          <a:xfrm>
            <a:off x="5959189" y="1203705"/>
            <a:ext cx="7741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AU" sz="1050" dirty="0">
                <a:solidFill>
                  <a:schemeClr val="accent1">
                    <a:lumMod val="75000"/>
                  </a:schemeClr>
                </a:solidFill>
              </a:rPr>
              <a:t>Insert times</a:t>
            </a:r>
          </a:p>
          <a:p>
            <a:pPr fontAlgn="ctr"/>
            <a:r>
              <a:rPr lang="en-AU" sz="1050" dirty="0">
                <a:solidFill>
                  <a:schemeClr val="accent1">
                    <a:lumMod val="75000"/>
                  </a:schemeClr>
                </a:solidFill>
              </a:rPr>
              <a:t>e.g.</a:t>
            </a:r>
          </a:p>
          <a:p>
            <a:pPr fontAlgn="ctr"/>
            <a:endParaRPr lang="en-AU" sz="1050" dirty="0">
              <a:solidFill>
                <a:schemeClr val="accent1">
                  <a:lumMod val="75000"/>
                </a:schemeClr>
              </a:solidFill>
            </a:endParaRPr>
          </a:p>
          <a:p>
            <a:pPr fontAlgn="ctr"/>
            <a:r>
              <a:rPr lang="en-AU" sz="1050" dirty="0">
                <a:solidFill>
                  <a:schemeClr val="accent1">
                    <a:lumMod val="75000"/>
                  </a:schemeClr>
                </a:solidFill>
              </a:rPr>
              <a:t>5:30 am</a:t>
            </a:r>
          </a:p>
          <a:p>
            <a:pPr fontAlgn="ctr"/>
            <a:r>
              <a:rPr lang="en-AU" sz="1050" dirty="0">
                <a:solidFill>
                  <a:schemeClr val="accent1">
                    <a:lumMod val="75000"/>
                  </a:schemeClr>
                </a:solidFill>
              </a:rPr>
              <a:t>7:00 am</a:t>
            </a:r>
          </a:p>
          <a:p>
            <a:pPr fontAlgn="ctr"/>
            <a:r>
              <a:rPr lang="en-AU" sz="1050" dirty="0">
                <a:solidFill>
                  <a:schemeClr val="accent1">
                    <a:lumMod val="75000"/>
                  </a:schemeClr>
                </a:solidFill>
              </a:rPr>
              <a:t>8:15 am</a:t>
            </a:r>
          </a:p>
          <a:p>
            <a:pPr fontAlgn="ctr"/>
            <a:r>
              <a:rPr lang="en-AU" sz="1050" dirty="0">
                <a:solidFill>
                  <a:schemeClr val="accent1">
                    <a:lumMod val="75000"/>
                  </a:schemeClr>
                </a:solidFill>
              </a:rPr>
              <a:t>etc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D73F031-ED11-4129-BC51-5687AFCA7E58}"/>
              </a:ext>
            </a:extLst>
          </p:cNvPr>
          <p:cNvSpPr txBox="1"/>
          <p:nvPr/>
        </p:nvSpPr>
        <p:spPr>
          <a:xfrm>
            <a:off x="6733304" y="1203704"/>
            <a:ext cx="2125901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AU" sz="1050" dirty="0">
                <a:solidFill>
                  <a:schemeClr val="accent1">
                    <a:lumMod val="75000"/>
                  </a:schemeClr>
                </a:solidFill>
              </a:rPr>
              <a:t>Cut and paste your work from Q.10 of the </a:t>
            </a:r>
            <a:r>
              <a:rPr lang="en-AU" sz="1050" i="1" dirty="0">
                <a:solidFill>
                  <a:schemeClr val="accent1">
                    <a:lumMod val="75000"/>
                  </a:schemeClr>
                </a:solidFill>
              </a:rPr>
              <a:t>Buyer Persona Questions Workbook. </a:t>
            </a:r>
            <a:r>
              <a:rPr lang="en-AU" sz="105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fontAlgn="ctr"/>
            <a:endParaRPr lang="en-AU" sz="1050" dirty="0">
              <a:solidFill>
                <a:schemeClr val="accent1">
                  <a:lumMod val="75000"/>
                </a:schemeClr>
              </a:solidFill>
            </a:endParaRPr>
          </a:p>
          <a:p>
            <a:pPr fontAlgn="ctr"/>
            <a:r>
              <a:rPr lang="en-AU" sz="1050" dirty="0">
                <a:solidFill>
                  <a:schemeClr val="accent1">
                    <a:lumMod val="75000"/>
                  </a:schemeClr>
                </a:solidFill>
              </a:rPr>
              <a:t>i.e. What does a day in your dream buyer’s life look like?</a:t>
            </a:r>
          </a:p>
          <a:p>
            <a:pPr fontAlgn="ctr"/>
            <a:endParaRPr lang="en-AU" sz="105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4200C96-C07C-4D96-903A-D8F5F438A489}"/>
              </a:ext>
            </a:extLst>
          </p:cNvPr>
          <p:cNvSpPr txBox="1"/>
          <p:nvPr/>
        </p:nvSpPr>
        <p:spPr>
          <a:xfrm>
            <a:off x="9168364" y="1085508"/>
            <a:ext cx="774116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AU" sz="1050" dirty="0">
                <a:solidFill>
                  <a:schemeClr val="accent1">
                    <a:lumMod val="75000"/>
                  </a:schemeClr>
                </a:solidFill>
              </a:rPr>
              <a:t>Continue to insert times</a:t>
            </a:r>
          </a:p>
          <a:p>
            <a:pPr fontAlgn="ctr"/>
            <a:r>
              <a:rPr lang="en-AU" sz="1050" dirty="0">
                <a:solidFill>
                  <a:schemeClr val="accent1">
                    <a:lumMod val="75000"/>
                  </a:schemeClr>
                </a:solidFill>
              </a:rPr>
              <a:t>e.g.</a:t>
            </a:r>
          </a:p>
          <a:p>
            <a:pPr fontAlgn="ctr"/>
            <a:endParaRPr lang="en-AU" sz="1050" dirty="0">
              <a:solidFill>
                <a:schemeClr val="accent1">
                  <a:lumMod val="75000"/>
                </a:schemeClr>
              </a:solidFill>
            </a:endParaRPr>
          </a:p>
          <a:p>
            <a:pPr fontAlgn="ctr"/>
            <a:r>
              <a:rPr lang="en-AU" sz="1050" dirty="0">
                <a:solidFill>
                  <a:schemeClr val="accent1">
                    <a:lumMod val="75000"/>
                  </a:schemeClr>
                </a:solidFill>
              </a:rPr>
              <a:t>7:30 pm</a:t>
            </a:r>
          </a:p>
          <a:p>
            <a:pPr fontAlgn="ctr"/>
            <a:r>
              <a:rPr lang="en-AU" sz="1050" dirty="0">
                <a:solidFill>
                  <a:schemeClr val="accent1">
                    <a:lumMod val="75000"/>
                  </a:schemeClr>
                </a:solidFill>
              </a:rPr>
              <a:t>9:00 pm</a:t>
            </a:r>
          </a:p>
          <a:p>
            <a:pPr fontAlgn="ctr"/>
            <a:r>
              <a:rPr lang="en-AU" sz="1050" dirty="0">
                <a:solidFill>
                  <a:schemeClr val="accent1">
                    <a:lumMod val="75000"/>
                  </a:schemeClr>
                </a:solidFill>
              </a:rPr>
              <a:t>10:30 pm</a:t>
            </a:r>
          </a:p>
          <a:p>
            <a:pPr fontAlgn="ctr"/>
            <a:endParaRPr lang="en-AU" sz="105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9802EEC-A245-440F-9E37-0240DF36A57B}"/>
              </a:ext>
            </a:extLst>
          </p:cNvPr>
          <p:cNvSpPr txBox="1"/>
          <p:nvPr/>
        </p:nvSpPr>
        <p:spPr>
          <a:xfrm>
            <a:off x="9942479" y="1085507"/>
            <a:ext cx="212590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AU" sz="1050" dirty="0">
                <a:solidFill>
                  <a:schemeClr val="accent1">
                    <a:lumMod val="75000"/>
                  </a:schemeClr>
                </a:solidFill>
              </a:rPr>
              <a:t>What does a day in your dream buyer’s life look like? </a:t>
            </a:r>
          </a:p>
          <a:p>
            <a:pPr fontAlgn="ctr"/>
            <a:r>
              <a:rPr lang="en-AU" sz="1050" dirty="0">
                <a:solidFill>
                  <a:schemeClr val="accent1">
                    <a:lumMod val="75000"/>
                  </a:schemeClr>
                </a:solidFill>
              </a:rPr>
              <a:t>… continued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E414669-C64D-4BF1-940F-06F8DC80D88D}"/>
              </a:ext>
            </a:extLst>
          </p:cNvPr>
          <p:cNvSpPr txBox="1"/>
          <p:nvPr/>
        </p:nvSpPr>
        <p:spPr>
          <a:xfrm>
            <a:off x="2981936" y="3101263"/>
            <a:ext cx="180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fontAlgn="ctr">
              <a:buFont typeface="+mj-lt"/>
              <a:buAutoNum type="arabicPeriod"/>
            </a:pPr>
            <a:r>
              <a:rPr lang="en-AU" sz="1200" b="1" dirty="0">
                <a:solidFill>
                  <a:srgbClr val="FF0000"/>
                </a:solidFill>
              </a:rPr>
              <a:t>Select image</a:t>
            </a:r>
          </a:p>
          <a:p>
            <a:pPr marL="228600" indent="-228600" fontAlgn="ctr">
              <a:buFont typeface="+mj-lt"/>
              <a:buAutoNum type="arabicPeriod"/>
            </a:pPr>
            <a:r>
              <a:rPr lang="en-AU" sz="1200" b="1" dirty="0">
                <a:solidFill>
                  <a:srgbClr val="FF0000"/>
                </a:solidFill>
              </a:rPr>
              <a:t>Delete image, and then </a:t>
            </a:r>
          </a:p>
          <a:p>
            <a:pPr marL="228600" indent="-228600" fontAlgn="ctr">
              <a:buFont typeface="+mj-lt"/>
              <a:buAutoNum type="arabicPeriod"/>
            </a:pPr>
            <a:r>
              <a:rPr lang="en-AU" sz="1200" b="1" dirty="0">
                <a:solidFill>
                  <a:srgbClr val="FF0000"/>
                </a:solidFill>
              </a:rPr>
              <a:t>Click icon to add your own. Ideal size is 19.05 cm x 6.7 cm</a:t>
            </a:r>
          </a:p>
          <a:p>
            <a:pPr fontAlgn="ctr"/>
            <a:endParaRPr lang="en-AU" sz="1200" b="1" dirty="0">
              <a:solidFill>
                <a:srgbClr val="FF0000"/>
              </a:solidFill>
            </a:endParaRPr>
          </a:p>
          <a:p>
            <a:pPr fontAlgn="ctr"/>
            <a:r>
              <a:rPr lang="en-AU" sz="1200" b="1" dirty="0">
                <a:solidFill>
                  <a:srgbClr val="FF0000"/>
                </a:solidFill>
              </a:rPr>
              <a:t>Then, delete this text box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9E00711-9F49-49E2-9030-11DC74473526}"/>
              </a:ext>
            </a:extLst>
          </p:cNvPr>
          <p:cNvCxnSpPr>
            <a:stCxn id="23" idx="1"/>
          </p:cNvCxnSpPr>
          <p:nvPr/>
        </p:nvCxnSpPr>
        <p:spPr>
          <a:xfrm flipH="1">
            <a:off x="1756064" y="3886093"/>
            <a:ext cx="1225872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01023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h4QQwrum"/>
  <p:tag name="ARTICULATE_SLIDE_THUMBNAIL_REFRESH" val="1"/>
  <p:tag name="ARTICULATE_PROJECT_OPEN" val="0"/>
  <p:tag name="ARTICULATE_SLIDE_COU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4005</TotalTime>
  <Words>222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BBSA</cp:lastModifiedBy>
  <cp:revision>411</cp:revision>
  <cp:lastPrinted>2019-10-30T10:52:12Z</cp:lastPrinted>
  <dcterms:created xsi:type="dcterms:W3CDTF">2017-11-22T12:33:05Z</dcterms:created>
  <dcterms:modified xsi:type="dcterms:W3CDTF">2019-10-30T11:05:37Z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8C5B459A-BDEB-406D-8015-FC50C345EC89</vt:lpwstr>
  </property>
  <property fmtid="{D5CDD505-2E9C-101B-9397-08002B2CF9AE}" pid="3" name="ArticulatePath">
    <vt:lpwstr>Corporate business Image Not Include</vt:lpwstr>
  </property>
</Properties>
</file>